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  <p:sldMasterId id="2147483839" r:id="rId2"/>
  </p:sldMasterIdLst>
  <p:notesMasterIdLst>
    <p:notesMasterId r:id="rId16"/>
  </p:notesMasterIdLst>
  <p:sldIdLst>
    <p:sldId id="258" r:id="rId3"/>
    <p:sldId id="259" r:id="rId4"/>
    <p:sldId id="260" r:id="rId5"/>
    <p:sldId id="262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65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B92886-F38B-4D42-8E10-EA2F9F37969B}" v="42" dt="2021-02-27T15:28:24.819"/>
    <p1510:client id="{7F5A4DC9-7AD0-4DBF-A4DC-0D71C3671585}" v="768" dt="2021-02-27T06:08:36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1B693-0A04-4220-99E2-8137B559E1BA}" type="datetimeFigureOut">
              <a:rPr lang="en-IN" smtClean="0"/>
              <a:t>27-02-2021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2CFDD-005F-43CE-8D6E-1391B98D46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875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1A6662E-FAF4-44BC-88B5-85A7CBFB6D30}" type="datetime1">
              <a:rPr lang="en-US" smtClean="0"/>
              <a:pPr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2/27/2021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222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2/27/2021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99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2/27/2021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59357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2/27/2021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4995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2/27/2021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1715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2/27/2021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34190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09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8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8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8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8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8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8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8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8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8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8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8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8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8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8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8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8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8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8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8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8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8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8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8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8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8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8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8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8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0797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4407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23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0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70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1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1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90494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04414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6895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43888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81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6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FCF4DD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86144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7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FCF4DD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80023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72994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3616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277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5717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11331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7" name="Google Shape;207;p22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FCF4DD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0" name="Google Shape;210;p22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FCF4DD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22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FCF4DD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563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24139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body" idx="1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231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8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2/27/2021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0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06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8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29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563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7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7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7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7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7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7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7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7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7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7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7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7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7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7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1" name="Google Shape;21;p7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7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7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7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7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7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7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7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7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7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7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7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7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7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7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7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7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7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7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7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7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7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7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7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7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7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28369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hrbartender.com/2018/recruiting/employee-benefits-implementation/" TargetMode="Externa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pexels.com/photo/arctic-circle-arctic-landscape-background-beautiful-1933240/" TargetMode="Externa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pixabay.com/en/background-arts-modern-waves-49192/" TargetMode="Externa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theconversation.com/past-visions-of-future-cities-were-monstrous-but-now-we-imagine-a-brighter-tomorrow-29188" TargetMode="Externa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wallpaperflare.com/search?wallpaper=dalat" TargetMode="Externa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flickr.com/photos/pullip_junk/8004614840/" TargetMode="Externa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allwhitebackground.com/dark-background-images.html" TargetMode="Externa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gadgetsin.com/the-handmade-industrial-desk-usb-charging-station.htm" TargetMode="Externa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ffeathers.wordpress.com/2013/10/29/google-technical-writer-3-months-in/" TargetMode="Externa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pxhere.com/en/photo/918402" TargetMode="Externa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htnovo.net/2020/08/6-modi-per-utilizzare-al-meglio-google-assistant.html" TargetMode="Externa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70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1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4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5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30" name="Rectangle 329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1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17EA21E-83CC-4484-AE2B-1793F18D5C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6790" b="1959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333" name="Group 332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34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36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9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0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1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2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3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4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5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2AF29-E55A-4D06-AD43-4A218D01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700337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Laptop died right before a meet?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DD34D-900A-4AF4-8720-A6D2F5DC9312}"/>
              </a:ext>
            </a:extLst>
          </p:cNvPr>
          <p:cNvSpPr txBox="1"/>
          <p:nvPr/>
        </p:nvSpPr>
        <p:spPr>
          <a:xfrm>
            <a:off x="12007270" y="6657945"/>
            <a:ext cx="18473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endParaRPr lang="en-IN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379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53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2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4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9" name="Rectangle 208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0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4836C57-2F0B-4A08-8B15-48497486B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4474" b="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13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15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6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7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8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9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0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1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2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3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4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5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6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7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8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9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0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1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2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3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4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2AF29-E55A-4D06-AD43-4A218D01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608261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i="1" dirty="0"/>
              <a:t>Durable, and made of the best quality material</a:t>
            </a:r>
          </a:p>
        </p:txBody>
      </p:sp>
    </p:spTree>
    <p:extLst>
      <p:ext uri="{BB962C8B-B14F-4D97-AF65-F5344CB8AC3E}">
        <p14:creationId xmlns:p14="http://schemas.microsoft.com/office/powerpoint/2010/main" val="2870177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30" name="Group 329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331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2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5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1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0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2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87" name="Rectangle 386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8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218FADF-6D90-4F79-9BF8-CBC284BDF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7622" b="235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390" name="Group 389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91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93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94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95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96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97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98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99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0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1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2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3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4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5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6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7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8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9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0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1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2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2AF29-E55A-4D06-AD43-4A218D01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608261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i="1" dirty="0"/>
              <a:t>fulfills your childhood dream of having a high-tech bag</a:t>
            </a:r>
          </a:p>
        </p:txBody>
      </p:sp>
    </p:spTree>
    <p:extLst>
      <p:ext uri="{BB962C8B-B14F-4D97-AF65-F5344CB8AC3E}">
        <p14:creationId xmlns:p14="http://schemas.microsoft.com/office/powerpoint/2010/main" val="1547616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55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6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4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6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11" name="Rectangle 210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2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0A1CC42-2567-4A40-A48E-1711C1012C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3930" b="4819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15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17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8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9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0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1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2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3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4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5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6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7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8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9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0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1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2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3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4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5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6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2AF29-E55A-4D06-AD43-4A218D01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676525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i="1" dirty="0"/>
              <a:t>The future is closer </a:t>
            </a:r>
            <a:br>
              <a:rPr lang="en-US" sz="4400" i="1" dirty="0"/>
            </a:br>
            <a:r>
              <a:rPr lang="en-US" sz="4400" i="1" dirty="0"/>
              <a:t>than ever</a:t>
            </a:r>
          </a:p>
        </p:txBody>
      </p:sp>
    </p:spTree>
    <p:extLst>
      <p:ext uri="{BB962C8B-B14F-4D97-AF65-F5344CB8AC3E}">
        <p14:creationId xmlns:p14="http://schemas.microsoft.com/office/powerpoint/2010/main" val="1027742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8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9" name="Rectangle 9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1C8DFCC-DD08-47A6-908D-4EFCC9B528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0678" b="5028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40" name="Group 12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41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FFE4C-B09E-44E1-B5A5-A9BF8A447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Helios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11050-F865-485E-B320-1BCD7475A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Innovation with the right amount of fashion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3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70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1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4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5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30" name="Rectangle 329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1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C1EDC58-A046-4676-B66E-828C66ED4B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8158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333" name="Group 332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34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36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9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0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1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2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3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4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5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2AF29-E55A-4D06-AD43-4A218D01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674570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Can’t Call Someone Because Phone is Dead?</a:t>
            </a:r>
          </a:p>
        </p:txBody>
      </p:sp>
    </p:spTree>
    <p:extLst>
      <p:ext uri="{BB962C8B-B14F-4D97-AF65-F5344CB8AC3E}">
        <p14:creationId xmlns:p14="http://schemas.microsoft.com/office/powerpoint/2010/main" val="2303735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58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9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2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7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9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3" name="Rectangle 312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4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5DB2A46-DE1C-4656-AA40-37CBEA37C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15706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315" name="Group 314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16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18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9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1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2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3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4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5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6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7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8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9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0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1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2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3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4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5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6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7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8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2AF29-E55A-4D06-AD43-4A218D01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77" y="2745277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dirty="0"/>
              <a:t>Wish your stuff was more secure in your bag?</a:t>
            </a:r>
          </a:p>
        </p:txBody>
      </p:sp>
    </p:spTree>
    <p:extLst>
      <p:ext uri="{BB962C8B-B14F-4D97-AF65-F5344CB8AC3E}">
        <p14:creationId xmlns:p14="http://schemas.microsoft.com/office/powerpoint/2010/main" val="2991884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"/>
          <p:cNvSpPr txBox="1">
            <a:spLocks noGrp="1"/>
          </p:cNvSpPr>
          <p:nvPr>
            <p:ph type="ctrTitle"/>
          </p:nvPr>
        </p:nvSpPr>
        <p:spPr>
          <a:xfrm>
            <a:off x="1700209" y="2862470"/>
            <a:ext cx="8791575" cy="148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 sz="8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HELIOS</a:t>
            </a:r>
            <a:endParaRPr sz="8800" dirty="0">
              <a:solidFill>
                <a:schemeClr val="bg1"/>
              </a:solidFill>
              <a:latin typeface="Biome" panose="020B0502040204020203" pitchFamily="34" charset="0"/>
              <a:cs typeface="Biome" panose="020B0502040204020203" pitchFamily="34" charset="0"/>
            </a:endParaRPr>
          </a:p>
        </p:txBody>
      </p:sp>
      <p:sp>
        <p:nvSpPr>
          <p:cNvPr id="235" name="Google Shape;235;p1"/>
          <p:cNvSpPr txBox="1">
            <a:spLocks noGrp="1"/>
          </p:cNvSpPr>
          <p:nvPr>
            <p:ph type="subTitle" idx="1"/>
          </p:nvPr>
        </p:nvSpPr>
        <p:spPr>
          <a:xfrm>
            <a:off x="1700209" y="2237064"/>
            <a:ext cx="8791575" cy="62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-US" sz="2800" dirty="0"/>
              <a:t>INTRODUCING</a:t>
            </a:r>
            <a:endParaRPr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55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6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4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6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11" name="Rectangle 210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2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1ED23EB-006F-4F0A-90C3-4C3BA94538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8313" r="1491" b="-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15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17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8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9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0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1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2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3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4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5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6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7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8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9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0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1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2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3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4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5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6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2AF29-E55A-4D06-AD43-4A218D01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3037782"/>
            <a:ext cx="6858000" cy="8029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i="1"/>
              <a:t>Why Choose Helios?</a:t>
            </a:r>
          </a:p>
        </p:txBody>
      </p:sp>
    </p:spTree>
    <p:extLst>
      <p:ext uri="{BB962C8B-B14F-4D97-AF65-F5344CB8AC3E}">
        <p14:creationId xmlns:p14="http://schemas.microsoft.com/office/powerpoint/2010/main" val="4235548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55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6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4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6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11" name="Rectangle 210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2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28D87BA-5A78-4707-A32A-F06F4B338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15706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15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17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8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9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0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1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2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3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4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5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6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7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8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9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0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1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2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3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4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5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6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2AF29-E55A-4D06-AD43-4A218D01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861" y="2674570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i="1" dirty="0"/>
              <a:t>It charges your devices on the go</a:t>
            </a:r>
          </a:p>
        </p:txBody>
      </p:sp>
    </p:spTree>
    <p:extLst>
      <p:ext uri="{BB962C8B-B14F-4D97-AF65-F5344CB8AC3E}">
        <p14:creationId xmlns:p14="http://schemas.microsoft.com/office/powerpoint/2010/main" val="2670650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4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3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5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00" name="Rectangle 299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1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C321582-FDAF-4372-B6B7-C45F186DFE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9247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303" name="Group 302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04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06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7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8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9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0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1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2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3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4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5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6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7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8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9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0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1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2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3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4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5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2AF29-E55A-4D06-AD43-4A218D01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676525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i="1" dirty="0"/>
              <a:t>Experience the power of Google in your backpack</a:t>
            </a:r>
          </a:p>
        </p:txBody>
      </p:sp>
    </p:spTree>
    <p:extLst>
      <p:ext uri="{BB962C8B-B14F-4D97-AF65-F5344CB8AC3E}">
        <p14:creationId xmlns:p14="http://schemas.microsoft.com/office/powerpoint/2010/main" val="2410683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58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9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2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7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3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3" name="Rectangle 312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4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E6B244D-34BB-4EB8-B9F6-46D670F0E3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5479" b="227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315" name="Group 314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16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18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9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0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1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2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3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4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5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6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7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8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9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25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26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2AF29-E55A-4D06-AD43-4A218D01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801299"/>
            <a:ext cx="6858000" cy="12627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i="1" dirty="0"/>
              <a:t>It is solar powered, so it’s also good for nature</a:t>
            </a:r>
          </a:p>
        </p:txBody>
      </p:sp>
    </p:spTree>
    <p:extLst>
      <p:ext uri="{BB962C8B-B14F-4D97-AF65-F5344CB8AC3E}">
        <p14:creationId xmlns:p14="http://schemas.microsoft.com/office/powerpoint/2010/main" val="474478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58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9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2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7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9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3" name="Rectangle 312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4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CE2E6334-9B51-4F36-9505-2DA0E6E349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7317" r="382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315" name="Group 314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16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18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9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0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1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2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3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4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5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6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7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8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9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2AF29-E55A-4D06-AD43-4A218D01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676525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i="1" dirty="0"/>
              <a:t>Uses voice recognition to protect your stuff</a:t>
            </a:r>
          </a:p>
        </p:txBody>
      </p:sp>
    </p:spTree>
    <p:extLst>
      <p:ext uri="{BB962C8B-B14F-4D97-AF65-F5344CB8AC3E}">
        <p14:creationId xmlns:p14="http://schemas.microsoft.com/office/powerpoint/2010/main" val="12864809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1_Circuit">
  <a:themeElements>
    <a:clrScheme name="Yellow Orange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</Words>
  <Application>Microsoft Office PowerPoint</Application>
  <PresentationFormat>Widescreen</PresentationFormat>
  <Paragraphs>15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Circuit</vt:lpstr>
      <vt:lpstr>1_Circuit</vt:lpstr>
      <vt:lpstr>Laptop died right before a meet?</vt:lpstr>
      <vt:lpstr>Can’t Call Someone Because Phone is Dead?</vt:lpstr>
      <vt:lpstr>Wish your stuff was more secure in your bag?</vt:lpstr>
      <vt:lpstr>HELIOS</vt:lpstr>
      <vt:lpstr>Why Choose Helios?</vt:lpstr>
      <vt:lpstr>It charges your devices on the go</vt:lpstr>
      <vt:lpstr>Experience the power of Google in your backpack</vt:lpstr>
      <vt:lpstr>It is solar powered, so it’s also good for nature</vt:lpstr>
      <vt:lpstr>Uses voice recognition to protect your stuff</vt:lpstr>
      <vt:lpstr>Durable, and made of the best quality material</vt:lpstr>
      <vt:lpstr>fulfills your childhood dream of having a high-tech bag</vt:lpstr>
      <vt:lpstr>The future is closer  than ever</vt:lpstr>
      <vt:lpstr>Helios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died right before a meet?</dc:title>
  <dc:creator>Shrey</dc:creator>
  <cp:lastModifiedBy>Shrey</cp:lastModifiedBy>
  <cp:revision>16</cp:revision>
  <dcterms:created xsi:type="dcterms:W3CDTF">2021-02-27T06:10:36Z</dcterms:created>
  <dcterms:modified xsi:type="dcterms:W3CDTF">2021-02-27T15:29:10Z</dcterms:modified>
</cp:coreProperties>
</file>